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7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39343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03065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39343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8601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39343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70450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39343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0111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03495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0"/>
          </p:nvPr>
        </p:nvSpPr>
        <p:spPr>
          <a:xfrm>
            <a:off x="266700" y="1028700"/>
            <a:ext cx="11658600" cy="5600700"/>
          </a:xfrm>
        </p:spPr>
        <p:txBody>
          <a:bodyPr numCol="2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4B1084-AF70-E7DA-2842-9FB9FFF08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C7A763-F7D0-2074-5F3F-2D1DA122660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5C1216-5C4C-C44D-DE08-88D5BFB6266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369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25474" y="130556"/>
            <a:ext cx="10341051" cy="10020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39343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022855" y="1361313"/>
            <a:ext cx="7555230" cy="41236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89234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3CD4A-47D9-273D-DA8F-8D64A5B2E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474" y="130556"/>
            <a:ext cx="10341051" cy="1046440"/>
          </a:xfrm>
        </p:spPr>
        <p:txBody>
          <a:bodyPr wrap="square" lIns="0" tIns="0" rIns="0" bIns="0" anchor="t">
            <a:spAutoFit/>
          </a:bodyPr>
          <a:lstStyle/>
          <a:p>
            <a:pPr algn="l"/>
            <a:r>
              <a:rPr lang="en-US" sz="3600">
                <a:solidFill>
                  <a:schemeClr val="tx1"/>
                </a:solidFill>
                <a:latin typeface="Calibri"/>
              </a:rPr>
              <a:t>CIO/G-6 PROVIDED SERVICES (ENTOPER)</a:t>
            </a:r>
          </a:p>
          <a:p>
            <a:endParaRPr lang="en-US"/>
          </a:p>
        </p:txBody>
      </p:sp>
      <p:pic>
        <p:nvPicPr>
          <p:cNvPr id="5" name="Content Placeholder 8">
            <a:extLst>
              <a:ext uri="{FF2B5EF4-FFF2-40B4-BE49-F238E27FC236}">
                <a16:creationId xmlns:a16="http://schemas.microsoft.com/office/drawing/2014/main" id="{51F0D55B-DBE4-5DED-5FF8-4C5773BE140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63" b="4719"/>
          <a:stretch/>
        </p:blipFill>
        <p:spPr>
          <a:xfrm>
            <a:off x="45952" y="875747"/>
            <a:ext cx="12064768" cy="5303520"/>
          </a:xfrm>
          <a:prstGeom prst="rect">
            <a:avLst/>
          </a:prstGeom>
        </p:spPr>
      </p:pic>
      <p:pic>
        <p:nvPicPr>
          <p:cNvPr id="7" name="object 3">
            <a:extLst>
              <a:ext uri="{FF2B5EF4-FFF2-40B4-BE49-F238E27FC236}">
                <a16:creationId xmlns:a16="http://schemas.microsoft.com/office/drawing/2014/main" id="{0F7FD9B8-E2A8-E947-F7EE-5A0022B7775B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3929" y="162532"/>
            <a:ext cx="681227" cy="451103"/>
          </a:xfrm>
          <a:prstGeom prst="rect">
            <a:avLst/>
          </a:prstGeom>
        </p:spPr>
      </p:pic>
      <p:pic>
        <p:nvPicPr>
          <p:cNvPr id="9" name="object 4">
            <a:extLst>
              <a:ext uri="{FF2B5EF4-FFF2-40B4-BE49-F238E27FC236}">
                <a16:creationId xmlns:a16="http://schemas.microsoft.com/office/drawing/2014/main" id="{7032184A-EA68-EA70-EE32-4FF7E12F2935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144433" y="90903"/>
            <a:ext cx="573024" cy="569976"/>
          </a:xfrm>
          <a:prstGeom prst="rect">
            <a:avLst/>
          </a:prstGeom>
        </p:spPr>
      </p:pic>
      <p:sp>
        <p:nvSpPr>
          <p:cNvPr id="3" name="object 4">
            <a:extLst>
              <a:ext uri="{FF2B5EF4-FFF2-40B4-BE49-F238E27FC236}">
                <a16:creationId xmlns:a16="http://schemas.microsoft.com/office/drawing/2014/main" id="{E840F9E4-BC06-F0B6-C0C1-E74F630CEC11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5956934" y="6506709"/>
            <a:ext cx="269239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ts val="12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1200" cap="none" spc="80" normalizeH="0" baseline="0" noProof="0">
                <a:ln>
                  <a:noFill/>
                </a:ln>
                <a:solidFill>
                  <a:srgbClr val="00AF5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</a:t>
            </a:r>
            <a:r>
              <a:rPr kumimoji="0" sz="1200" b="1" i="0" u="none" strike="noStrike" kern="1200" cap="none" spc="95" normalizeH="0" baseline="0" noProof="0">
                <a:ln>
                  <a:noFill/>
                </a:ln>
                <a:solidFill>
                  <a:srgbClr val="00AF5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</a:t>
            </a:r>
            <a:r>
              <a:rPr kumimoji="0" sz="1200" b="1" i="0" u="none" strike="noStrike" kern="1200" cap="none" spc="0" normalizeH="0" baseline="0" noProof="0">
                <a:ln>
                  <a:noFill/>
                </a:ln>
                <a:solidFill>
                  <a:srgbClr val="00AF5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1366183399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2_Office Theme</vt:lpstr>
      <vt:lpstr>CIO/G-6 PROVIDED SERVICES (ENTOPER) </vt:lpstr>
    </vt:vector>
  </TitlesOfParts>
  <Company>USACE Office ProPlus Installation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CIO/G-6 PROVIDED SERVICES (ENTOPER) </dc:title>
  <dc:creator>White, Elizabeth Marie (Beth) CIV USARMY USACE (USA)</dc:creator>
  <cp:lastModifiedBy>White, Elizabeth Marie (Beth) CIV USARMY USACE (USA)</cp:lastModifiedBy>
  <cp:revision>1</cp:revision>
  <dcterms:created xsi:type="dcterms:W3CDTF">2024-05-29T19:42:22Z</dcterms:created>
  <dcterms:modified xsi:type="dcterms:W3CDTF">2024-05-29T19:43:03Z</dcterms:modified>
</cp:coreProperties>
</file>